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72300" y="1286650"/>
            <a:ext cx="5399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Communications Planning</a:t>
            </a:r>
            <a:b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1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Session 1: Overview &amp; Situation Analysis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1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 </a:t>
            </a:r>
            <a:r>
              <a:rPr b="0" i="1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 --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Robert Hornsby                                            Cassandra Nathan</a:t>
            </a:r>
            <a:br>
              <a:rPr b="0" i="0" lang="en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1526" y="2393298"/>
            <a:ext cx="1604725" cy="16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06" l="16367" r="15008" t="3255"/>
          <a:stretch/>
        </p:blipFill>
        <p:spPr>
          <a:xfrm>
            <a:off x="2036062" y="2393299"/>
            <a:ext cx="1604726" cy="16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Goals: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Goals are usually about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could be about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other attributes.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Goals most often deal with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quantifiable attributes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numbers of students, faculty positions, and funding of research projects or construction projects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Q: Where do you find the Institutional Goals for your organization?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Goals: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Goals are usually about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increase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could be about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other attributes.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Goals most often deal with </a:t>
            </a:r>
            <a:r>
              <a:rPr i="1"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quantifiable attributes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such as numbers of students, faculty positions, and funding of research projects or construction projects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Q: Where do you find the Institutional Goals for your organization? 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report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Dean’s letter(s)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Fundraising proposals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Admissions materials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-- Audience questions: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your audiences? 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 them by demo/size/involvement?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hierarchy? 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any audience more important or more critical now?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profile? What do your audiences know about you now? 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attributes, mission, services, etc.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their current perception of you? 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 - positive, negative neutral?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platforms you use? 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Website, social media, news articles, other?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-- Purpose questions: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your unit hope to accomplish in the next six months or the next year?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 hierarchy? 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any action more important or more critical now?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new or emerging purposes?(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Covid or some other force changed what your organization can do or what it wants to do?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organization have the resources it needs to accomplish its goals, i.e. financially, personnel, partnerships, etc.?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-- Outcome questions: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be the very best outcome for your organization in the next six months to a year?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that directly benefit the organization?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that benefit your audience(s)?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data markers or milestones would indicate that your organization has achieved or surpassed its goals?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-- Internal questions: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current personal workflow/schedule/regularity of activities or obligations?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your current allocation of resources across various communications activities? (other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people’s roles, their time daily/weekly/monthly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tasks at hand?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order do they follow?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handles which task?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plan, the Situation Analysis is where you can make your case for your needs: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direction or change to priorities,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change of roles or responsibilities,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more resources – financial, personnel, equipment, training, etc.</a:t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-- Internal questions: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questions are important, but confidential...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understand and feel about the current situation?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 &amp; private questions to ask yourself – are you: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Overworked?,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Under-utilized?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Lacking resources?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&amp; your unit focused on correct priorities?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cathartic to write this out…but not necessarily to include in your final plan.</a:t>
            </a:r>
            <a:endParaRPr sz="1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-- Breakout Rooms: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yourself to your teammates.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team member makes a quick list of answers to these questions: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your primary audience? (without saying “everyone”) 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primary purpose? (without saying “awareness”)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primary outcome you seek? (omitting “awareness”)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149289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– After Breakouts: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questions: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your list similar to your teammates? How is it different?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any of the pillars articulated by your teammates also apply to your school, dept., institute or unit?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 - Observation &amp; wrap-up: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&amp; brainstorming.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 – 1-page (minimum) Situation Analysis due next week.</a:t>
            </a:r>
            <a:endParaRPr sz="1600"/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--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Basics: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 format – weekly topic, discussion, homework, critique, repeat.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 goal – in 6-8 weeks you will have a workable and presentable plan.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Communications Planning is a shared responsibility and a team sport. You will collaborate with: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teammates in this class, and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supervisor and/or coworkers in your school, dept., institute or unit.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– 3-4 people each: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read and comment on each other’s homework.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your partners in breakout sessions during Zoom class.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 Hornsby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r.hornsby@columbia.edu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Cassandra Nathan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cm2891@columbia.edu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objective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Your communications plan is the tool to help you define priorities, plan ahead, allocate time and other resources, as well as make a good case for obtaining any additional resources you need to fulfill your mission. The methodology we teach can apply to an entire school, a department, an institute or center, and to any business or service unit. 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indent="-2095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87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objective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Your communications plan is the tool to help you define priorities, plan ahead, allocate time and other resources, as well as make a good case for obtaining any additional resources you need to fulfill your mission. The methodology we teach can apply to an entire school, a department, an institute or center, and to any business or service unit. 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worry about getting it right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first drafts. This is a process. 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next few weeks, we will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collectively to help everyone 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hit their targets.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indent="-2095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99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026" y="2340154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Overview -- Three pillars of Strategic Communication Planning: </a:t>
            </a:r>
            <a:r>
              <a:rPr b="1" lang="en" sz="16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-- To whom are you communicating? </a:t>
            </a:r>
            <a:r>
              <a:rPr b="1" i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Why are you communicating? Serving what goal? 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Impact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After communicating, what outcomes do you seek? </a:t>
            </a:r>
            <a:endParaRPr sz="2100"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works – an example: </a:t>
            </a:r>
            <a:r>
              <a:rPr b="1" lang="en" sz="16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Faculty at peer institutions that we would hire.  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Hire more faculty who are people of color. 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Impact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20% increase to faculty of color over next five years</a:t>
            </a:r>
            <a:endParaRPr sz="2100"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doesn’t work – empty terms: </a:t>
            </a:r>
            <a:r>
              <a:rPr b="1" lang="en" sz="16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“Everyone”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“Creating awareness”</a:t>
            </a:r>
            <a:endParaRPr i="1"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Impact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– “Increased audience awareness”</a:t>
            </a:r>
            <a:endParaRPr sz="2100">
              <a:highlight>
                <a:srgbClr val="FFFFFF"/>
              </a:highlight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0"/>
            <a:ext cx="9144000" cy="33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7920" y="3061490"/>
            <a:ext cx="2783039" cy="1859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-- Elements of a Strategic Communications Plan: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b="1"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Situation Analysis: Where are you today?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Goals: </a:t>
            </a: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need to communicate and how do you define success?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Strategy: </a:t>
            </a: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organizing idea(s) of the plan?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Tactics: </a:t>
            </a: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deliver on your strategy &amp; goals -- with which activities?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Metrics: Which data do you capture to know how you’re doing?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In what ways can you judge and report the success of the plan?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300"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Situation Analysis: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question is this -- Where are you today,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your audience(s), what do they know, and how do you reach them?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an inventory or map of your assets, such as: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materials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Website(s)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Photography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Podcasts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" y="-1"/>
            <a:ext cx="9141619" cy="77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3987" y="2571750"/>
            <a:ext cx="3719055" cy="223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